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9" r:id="rId29"/>
    <p:sldId id="335" r:id="rId30"/>
    <p:sldId id="334" r:id="rId31"/>
    <p:sldId id="336" r:id="rId32"/>
    <p:sldId id="338" r:id="rId33"/>
    <p:sldId id="337" r:id="rId34"/>
    <p:sldId id="344" r:id="rId35"/>
    <p:sldId id="342" r:id="rId36"/>
    <p:sldId id="340" r:id="rId37"/>
    <p:sldId id="345" r:id="rId38"/>
    <p:sldId id="341" r:id="rId39"/>
    <p:sldId id="293" r:id="rId40"/>
    <p:sldId id="306" r:id="rId4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10/01/2026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18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85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7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150818"/>
            <a:ext cx="4172989" cy="3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Estreita vs. IA Geral</a:t>
            </a:r>
          </a:p>
        </p:txBody>
      </p:sp>
      <p:pic>
        <p:nvPicPr>
          <p:cNvPr id="4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3624348" y="2132382"/>
            <a:ext cx="3557848" cy="38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xmlns="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:a16="http://schemas.microsoft.com/office/drawing/2014/main" xmlns="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:a16="http://schemas.microsoft.com/office/drawing/2014/main" xmlns="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:a16="http://schemas.microsoft.com/office/drawing/2014/main" xmlns="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xmlns="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xmlns="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xmlns="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xmlns="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xmlns="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xmlns="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xmlns="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:a16="http://schemas.microsoft.com/office/drawing/2014/main" xmlns="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75" y="1825624"/>
            <a:ext cx="7471525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Tarefas: </a:t>
            </a:r>
            <a:r>
              <a:rPr lang="pt-BR" dirty="0" smtClean="0"/>
              <a:t>Classificação e detecção </a:t>
            </a:r>
            <a:r>
              <a:rPr lang="pt-BR" dirty="0"/>
              <a:t>de objetos, segmentação, reconhecimento facial.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Aplicações: Carros autônomos, filtros do Instagram, diagnóstico por imagem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8" name="Picture 4" descr="Understanding Object Detection in Computer Vi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8" y="2043599"/>
            <a:ext cx="369511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carro autônomo - Iberdr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" y="4280296"/>
            <a:ext cx="2939588" cy="1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Old-Age Filter: See Your Future Self Online for F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20" y="4773582"/>
            <a:ext cx="2884920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5 Computer Visions Projects You Can Do Right N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818" y="4773582"/>
            <a:ext cx="2789082" cy="19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evice Face Recognition Alarm System Al Face Recognition Time Attendance  Access Control 20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02" y="4280296"/>
            <a:ext cx="2569381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Vocês sabem quais são os grandes desafios da </a:t>
            </a:r>
            <a:r>
              <a:rPr lang="pt-BR" sz="6600" dirty="0"/>
              <a:t>visão </a:t>
            </a:r>
            <a:r>
              <a:rPr lang="pt-BR" sz="6600" dirty="0" smtClean="0"/>
              <a:t>computacional?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2890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deTV! Em rede com voc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9" y="956055"/>
            <a:ext cx="47720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TV! Em rede com voc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49" y="997560"/>
            <a:ext cx="4762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403430" y="5693385"/>
            <a:ext cx="295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Frango frito </a:t>
            </a:r>
            <a:r>
              <a:rPr lang="pt-BR" dirty="0"/>
              <a:t>ou </a:t>
            </a:r>
            <a:r>
              <a:rPr lang="pt-BR" dirty="0" err="1" smtClean="0"/>
              <a:t>labradoodles</a:t>
            </a:r>
            <a:r>
              <a:rPr lang="pt-BR" dirty="0"/>
              <a:t>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28522" y="5693385"/>
            <a:ext cx="21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Muffin</a:t>
            </a:r>
            <a:r>
              <a:rPr lang="pt-BR" dirty="0" smtClean="0"/>
              <a:t> ou </a:t>
            </a:r>
            <a:r>
              <a:rPr lang="pt-BR" dirty="0" err="1"/>
              <a:t>chiuahua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9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530" y="1825624"/>
            <a:ext cx="6324369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</a:t>
            </a:r>
            <a:r>
              <a:rPr lang="pt-BR" dirty="0" smtClean="0">
                <a:cs typeface="Calibri"/>
              </a:rPr>
              <a:t>prévias sem serem explicitamente programadas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Os algoritmos de ML podem ser agrupados em três principais paradigmas de aprendizado: supervisionado, não-supervisionado e por reforço.</a:t>
            </a:r>
            <a:endParaRPr lang="pt-BR" dirty="0" smtClean="0"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err="1"/>
              <a:t>Deep</a:t>
            </a:r>
            <a:r>
              <a:rPr lang="pt-BR" b="1" dirty="0"/>
              <a:t> Learning (DL):</a:t>
            </a:r>
            <a:r>
              <a:rPr lang="pt-BR" dirty="0"/>
              <a:t> </a:t>
            </a:r>
            <a:r>
              <a:rPr lang="pt-BR" dirty="0" smtClean="0"/>
              <a:t>é uma </a:t>
            </a:r>
            <a:r>
              <a:rPr lang="pt-BR" dirty="0"/>
              <a:t>subárea do ML que utiliza </a:t>
            </a:r>
            <a:r>
              <a:rPr lang="pt-BR" dirty="0" smtClean="0"/>
              <a:t>redes </a:t>
            </a:r>
            <a:r>
              <a:rPr lang="pt-BR" dirty="0"/>
              <a:t>n</a:t>
            </a:r>
            <a:r>
              <a:rPr lang="pt-BR" dirty="0" smtClean="0"/>
              <a:t>eurais </a:t>
            </a:r>
            <a:r>
              <a:rPr lang="pt-BR" dirty="0" smtClean="0"/>
              <a:t>p</a:t>
            </a:r>
            <a:r>
              <a:rPr lang="pt-BR" dirty="0" smtClean="0"/>
              <a:t>rofundas (i.e., co</a:t>
            </a:r>
            <a:r>
              <a:rPr lang="pt-BR" dirty="0" smtClean="0"/>
              <a:t>m muitas camadas)</a:t>
            </a:r>
            <a:r>
              <a:rPr lang="pt-BR" dirty="0" smtClean="0"/>
              <a:t> </a:t>
            </a:r>
            <a:r>
              <a:rPr lang="pt-BR" dirty="0"/>
              <a:t>para aprender padrões complexos (como imagens e voz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</p:txBody>
      </p:sp>
      <p:pic>
        <p:nvPicPr>
          <p:cNvPr id="2050" name="Picture 2" descr="Machine Learning: O que é, Para Que Serve e Como Funciona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630875"/>
            <a:ext cx="5380701" cy="26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457824" y="5321226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ML é a base da </a:t>
            </a:r>
            <a:r>
              <a:rPr lang="pt-BR" dirty="0"/>
              <a:t>IA moderna.</a:t>
            </a:r>
          </a:p>
        </p:txBody>
      </p:sp>
    </p:spTree>
    <p:extLst>
      <p:ext uri="{BB962C8B-B14F-4D97-AF65-F5344CB8AC3E}">
        <p14:creationId xmlns:p14="http://schemas.microsoft.com/office/powerpoint/2010/main" val="738383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Diferente </a:t>
            </a:r>
            <a:r>
              <a:rPr lang="pt-BR" dirty="0" smtClean="0">
                <a:cs typeface="Calibri"/>
              </a:rPr>
              <a:t>do paradigma </a:t>
            </a:r>
            <a:r>
              <a:rPr lang="pt-BR" dirty="0" smtClean="0">
                <a:cs typeface="Calibri"/>
              </a:rPr>
              <a:t>clássico de programação, </a:t>
            </a:r>
            <a:r>
              <a:rPr lang="pt-BR" dirty="0" smtClean="0">
                <a:cs typeface="Calibri"/>
              </a:rPr>
              <a:t>a máquina aprende o “programa” </a:t>
            </a:r>
            <a:r>
              <a:rPr lang="pt-BR" dirty="0" smtClean="0">
                <a:cs typeface="Calibri"/>
              </a:rPr>
              <a:t>a partir dos </a:t>
            </a:r>
            <a:r>
              <a:rPr lang="pt-BR" dirty="0" smtClean="0">
                <a:cs typeface="Calibri"/>
              </a:rPr>
              <a:t>dados.</a:t>
            </a:r>
            <a:endParaRPr lang="pt-BR" dirty="0"/>
          </a:p>
        </p:txBody>
      </p:sp>
      <p:pic>
        <p:nvPicPr>
          <p:cNvPr id="2052" name="Picture 4" descr="Machine Learning vs. Traditional Programming | by Muhammad Muhsi Sidik |  Python in Plain Engli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r="1745" b="23582"/>
          <a:stretch/>
        </p:blipFill>
        <p:spPr bwMode="auto">
          <a:xfrm>
            <a:off x="1627684" y="3059084"/>
            <a:ext cx="9418136" cy="2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22022" y="5890598"/>
            <a:ext cx="7547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Por exemplo, nós </a:t>
            </a:r>
            <a:r>
              <a:rPr lang="pt-BR" dirty="0"/>
              <a:t>não dizemos à máquina "como" identificar um spam; nós mostramos o que é um spam e ela descobre as </a:t>
            </a:r>
            <a:r>
              <a:rPr lang="pt-BR" dirty="0" smtClean="0"/>
              <a:t>“regras” sozinha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14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PT" dirty="0" smtClean="0"/>
              <a:t>Inteligência </a:t>
            </a:r>
            <a:r>
              <a:rPr lang="pt-PT" dirty="0"/>
              <a:t>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</a:t>
            </a:r>
            <a:r>
              <a:rPr lang="pt-BR" dirty="0" smtClean="0"/>
              <a:t>emulem as características dos </a:t>
            </a:r>
            <a:r>
              <a:rPr lang="pt-BR" dirty="0" smtClean="0"/>
              <a:t>seres </a:t>
            </a:r>
            <a:r>
              <a:rPr lang="pt-BR" dirty="0"/>
              <a:t>humanos.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É o resultado da união das “peças” representadas por cada subárea da 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É a meta final da IA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074" name="Picture 2" descr="The Rise of A.I. in Sci-Fi - PopOpt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70" y="3657007"/>
            <a:ext cx="5104660" cy="29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57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8754</TotalTime>
  <Words>3700</Words>
  <Application>Microsoft Office PowerPoint</Application>
  <PresentationFormat>Widescreen</PresentationFormat>
  <Paragraphs>393</Paragraphs>
  <Slides>40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  <vt:lpstr>Subáreas da inteligência artificial</vt:lpstr>
      <vt:lpstr>Subáreas da inteligência artificial</vt:lpstr>
      <vt:lpstr>Subáreas da inteligência artificial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1850</cp:revision>
  <dcterms:created xsi:type="dcterms:W3CDTF">2020-01-20T13:50:05Z</dcterms:created>
  <dcterms:modified xsi:type="dcterms:W3CDTF">2026-01-11T03:34:57Z</dcterms:modified>
</cp:coreProperties>
</file>